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775222-A491-4F29-BC7F-8557E7FEF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762"/>
            <a:ext cx="7199376" cy="71993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13F90F-950F-4BFB-9903-8B577472B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B0D1E5-88D8-4C75-84FB-40A40B03DB52}"/>
              </a:ext>
            </a:extLst>
          </p:cNvPr>
          <p:cNvSpPr txBox="1"/>
          <p:nvPr/>
        </p:nvSpPr>
        <p:spPr>
          <a:xfrm>
            <a:off x="2276249" y="5588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我来帮你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A27C6A-2044-409A-80EE-AC13CCC90FCC}"/>
              </a:ext>
            </a:extLst>
          </p:cNvPr>
          <p:cNvSpPr txBox="1"/>
          <p:nvPr/>
        </p:nvSpPr>
        <p:spPr>
          <a:xfrm>
            <a:off x="802223" y="6642100"/>
            <a:ext cx="55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Andrea Abbott·Olivia Villet·Fanthima Kathrada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497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5BFAAE-D263-40B1-B7B7-319ECE8F6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6BC574-BE9A-4C78-9AD4-C0E2873ECE44}"/>
              </a:ext>
            </a:extLst>
          </p:cNvPr>
          <p:cNvSpPr txBox="1"/>
          <p:nvPr/>
        </p:nvSpPr>
        <p:spPr>
          <a:xfrm>
            <a:off x="889000" y="63500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第二天，奶奶让隆基尔去商店买面包。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D8926E-35CF-4933-9C64-3A79CE516727}"/>
              </a:ext>
            </a:extLst>
          </p:cNvPr>
          <p:cNvSpPr txBox="1"/>
          <p:nvPr/>
        </p:nvSpPr>
        <p:spPr>
          <a:xfrm>
            <a:off x="8331200" y="63499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走到一半，他停下来和朋友在河里玩。</a:t>
            </a:r>
          </a:p>
        </p:txBody>
      </p:sp>
    </p:spTree>
    <p:extLst>
      <p:ext uri="{BB962C8B-B14F-4D97-AF65-F5344CB8AC3E}">
        <p14:creationId xmlns:p14="http://schemas.microsoft.com/office/powerpoint/2010/main" val="42202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5C42EE-5F70-44E0-B10C-AA32B7024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375C11-8E18-498E-8058-320DC7450AD1}"/>
              </a:ext>
            </a:extLst>
          </p:cNvPr>
          <p:cNvSpPr txBox="1"/>
          <p:nvPr/>
        </p:nvSpPr>
        <p:spPr>
          <a:xfrm>
            <a:off x="9817100" y="889000"/>
            <a:ext cx="23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呀！钱不见了。</a:t>
            </a:r>
          </a:p>
        </p:txBody>
      </p:sp>
    </p:spTree>
    <p:extLst>
      <p:ext uri="{BB962C8B-B14F-4D97-AF65-F5344CB8AC3E}">
        <p14:creationId xmlns:p14="http://schemas.microsoft.com/office/powerpoint/2010/main" val="324819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C61F21-BE4E-41B9-834F-328316C4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B2D437-BFBD-4220-A2BC-BB77D0DB73C9}"/>
              </a:ext>
            </a:extLst>
          </p:cNvPr>
          <p:cNvSpPr txBox="1"/>
          <p:nvPr/>
        </p:nvSpPr>
        <p:spPr>
          <a:xfrm>
            <a:off x="3111500" y="11430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“找到钱之前别回家！”</a:t>
            </a:r>
          </a:p>
        </p:txBody>
      </p:sp>
    </p:spTree>
    <p:extLst>
      <p:ext uri="{BB962C8B-B14F-4D97-AF65-F5344CB8AC3E}">
        <p14:creationId xmlns:p14="http://schemas.microsoft.com/office/powerpoint/2010/main" val="174576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7E5FD6-0DA1-4A19-871F-BC00DE8C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810FA9-7B00-4252-BA68-79722EF6F1B8}"/>
              </a:ext>
            </a:extLst>
          </p:cNvPr>
          <p:cNvSpPr txBox="1"/>
          <p:nvPr/>
        </p:nvSpPr>
        <p:spPr>
          <a:xfrm>
            <a:off x="1727200" y="57150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“隆基尔，你在哭什么？”</a:t>
            </a:r>
          </a:p>
        </p:txBody>
      </p:sp>
    </p:spTree>
    <p:extLst>
      <p:ext uri="{BB962C8B-B14F-4D97-AF65-F5344CB8AC3E}">
        <p14:creationId xmlns:p14="http://schemas.microsoft.com/office/powerpoint/2010/main" val="329456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CF38B3-9C97-4035-8582-C142ED50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0F7B1E-800B-4AA8-BCFC-AF34ED845D7C}"/>
              </a:ext>
            </a:extLst>
          </p:cNvPr>
          <p:cNvSpPr txBox="1"/>
          <p:nvPr/>
        </p:nvSpPr>
        <p:spPr>
          <a:xfrm>
            <a:off x="330200" y="711200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“我弄丢了奶奶给我用来买面包的钱。我们没有晚餐了。”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CF293A-08D8-4834-AC55-F9A57F536BEA}"/>
              </a:ext>
            </a:extLst>
          </p:cNvPr>
          <p:cNvSpPr txBox="1"/>
          <p:nvPr/>
        </p:nvSpPr>
        <p:spPr>
          <a:xfrm>
            <a:off x="9004300" y="22733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我来帮你。</a:t>
            </a:r>
          </a:p>
        </p:txBody>
      </p:sp>
    </p:spTree>
    <p:extLst>
      <p:ext uri="{BB962C8B-B14F-4D97-AF65-F5344CB8AC3E}">
        <p14:creationId xmlns:p14="http://schemas.microsoft.com/office/powerpoint/2010/main" val="153469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511B51-BF8B-444A-8D4F-C5E7C50CA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96AB00-D006-48D8-8ACD-AB88C36E30E5}"/>
              </a:ext>
            </a:extLst>
          </p:cNvPr>
          <p:cNvSpPr txBox="1"/>
          <p:nvPr/>
        </p:nvSpPr>
        <p:spPr>
          <a:xfrm>
            <a:off x="6985000" y="444500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鹭妈妈锐利的眼睛一下看到水里闪闪发光的硬币。</a:t>
            </a:r>
          </a:p>
        </p:txBody>
      </p:sp>
    </p:spTree>
    <p:extLst>
      <p:ext uri="{BB962C8B-B14F-4D97-AF65-F5344CB8AC3E}">
        <p14:creationId xmlns:p14="http://schemas.microsoft.com/office/powerpoint/2010/main" val="68900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429EFB-CC77-4D04-AC49-E52154BE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478BF8-51C1-41FC-8E8C-73D89681386E}"/>
              </a:ext>
            </a:extLst>
          </p:cNvPr>
          <p:cNvSpPr txBox="1"/>
          <p:nvPr/>
        </p:nvSpPr>
        <p:spPr>
          <a:xfrm>
            <a:off x="1739900" y="33696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“谢谢你，鹭妈妈。”</a:t>
            </a:r>
          </a:p>
        </p:txBody>
      </p:sp>
    </p:spTree>
    <p:extLst>
      <p:ext uri="{BB962C8B-B14F-4D97-AF65-F5344CB8AC3E}">
        <p14:creationId xmlns:p14="http://schemas.microsoft.com/office/powerpoint/2010/main" val="308306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003C94-5EFF-4F32-94E4-C2B640B6F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77BDEA-223F-485E-9633-B307568E9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7ABBE2-8131-4D5A-8407-3537D4C1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0C4B82-CE91-49D9-8EC3-07057B2FBF07}"/>
              </a:ext>
            </a:extLst>
          </p:cNvPr>
          <p:cNvSpPr txBox="1"/>
          <p:nvPr/>
        </p:nvSpPr>
        <p:spPr>
          <a:xfrm>
            <a:off x="9470767" y="94935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我来帮你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BA280D-77C2-4786-9600-C5D311DD7A67}"/>
              </a:ext>
            </a:extLst>
          </p:cNvPr>
          <p:cNvSpPr txBox="1"/>
          <p:nvPr/>
        </p:nvSpPr>
        <p:spPr>
          <a:xfrm>
            <a:off x="9930812" y="21966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14563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AD4155-8CFB-48D4-99FF-974FE8B47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AD884E-FF21-45B5-A149-29CA9AA4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860805-CDBE-40A4-A19D-B14BB8071469}"/>
              </a:ext>
            </a:extLst>
          </p:cNvPr>
          <p:cNvSpPr txBox="1"/>
          <p:nvPr/>
        </p:nvSpPr>
        <p:spPr>
          <a:xfrm>
            <a:off x="9527949" y="4953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我来帮你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2CB42-9B6C-4994-A021-2FB2EE462DFF}"/>
              </a:ext>
            </a:extLst>
          </p:cNvPr>
          <p:cNvSpPr txBox="1"/>
          <p:nvPr/>
        </p:nvSpPr>
        <p:spPr>
          <a:xfrm>
            <a:off x="8053923" y="6565900"/>
            <a:ext cx="55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Andrea Abbott·Olivia Villet·Fanthima Kathrada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6287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035369-D6E5-4964-98D2-44F83D28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2BBF8A-005A-4244-BE57-572041B3B8FB}"/>
              </a:ext>
            </a:extLst>
          </p:cNvPr>
          <p:cNvSpPr txBox="1"/>
          <p:nvPr/>
        </p:nvSpPr>
        <p:spPr>
          <a:xfrm>
            <a:off x="571500" y="7620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“</a:t>
            </a:r>
            <a:r>
              <a:rPr lang="zh-CN" altLang="en-US" sz="2400"/>
              <a:t>啊！</a:t>
            </a:r>
            <a:r>
              <a:rPr lang="en-US" altLang="zh-CN" sz="2400"/>
              <a:t>”</a:t>
            </a:r>
            <a:r>
              <a:rPr lang="zh-CN" altLang="en-US" sz="2400"/>
              <a:t>鹭妈妈的翅膀和腿被带刺的铁丝网弄伤了。</a:t>
            </a:r>
          </a:p>
        </p:txBody>
      </p:sp>
    </p:spTree>
    <p:extLst>
      <p:ext uri="{BB962C8B-B14F-4D97-AF65-F5344CB8AC3E}">
        <p14:creationId xmlns:p14="http://schemas.microsoft.com/office/powerpoint/2010/main" val="296589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A4E88C-CBF4-48C5-856D-93F30C929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E89A01-6FA8-4F17-AA77-EE32B0015A17}"/>
              </a:ext>
            </a:extLst>
          </p:cNvPr>
          <p:cNvSpPr txBox="1"/>
          <p:nvPr/>
        </p:nvSpPr>
        <p:spPr>
          <a:xfrm>
            <a:off x="558800" y="5207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“我受伤了。我不能回家看我的孩子们。”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7B4F2F-4216-4EBF-9DC5-21FAFC761E26}"/>
              </a:ext>
            </a:extLst>
          </p:cNvPr>
          <p:cNvSpPr txBox="1"/>
          <p:nvPr/>
        </p:nvSpPr>
        <p:spPr>
          <a:xfrm>
            <a:off x="10121900" y="33696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“请帮帮我。”</a:t>
            </a:r>
          </a:p>
        </p:txBody>
      </p:sp>
    </p:spTree>
    <p:extLst>
      <p:ext uri="{BB962C8B-B14F-4D97-AF65-F5344CB8AC3E}">
        <p14:creationId xmlns:p14="http://schemas.microsoft.com/office/powerpoint/2010/main" val="412357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5718E6-89CA-4D0E-B69E-A3E6723CD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D2857F-5D82-476B-9493-7B3A5D904001}"/>
              </a:ext>
            </a:extLst>
          </p:cNvPr>
          <p:cNvSpPr txBox="1"/>
          <p:nvPr/>
        </p:nvSpPr>
        <p:spPr>
          <a:xfrm>
            <a:off x="1308100" y="8128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“鹭妈妈你在哭什么？”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5F1AFA-63B9-4D8B-BBE8-381D59D6C6B3}"/>
              </a:ext>
            </a:extLst>
          </p:cNvPr>
          <p:cNvSpPr txBox="1"/>
          <p:nvPr/>
        </p:nvSpPr>
        <p:spPr>
          <a:xfrm>
            <a:off x="8636000" y="81279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“我不能回家看我的孩子。”</a:t>
            </a:r>
          </a:p>
        </p:txBody>
      </p:sp>
    </p:spTree>
    <p:extLst>
      <p:ext uri="{BB962C8B-B14F-4D97-AF65-F5344CB8AC3E}">
        <p14:creationId xmlns:p14="http://schemas.microsoft.com/office/powerpoint/2010/main" val="103035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E0AAF2-D0DC-485E-B269-18C49CD4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3E8B25-0251-4EA6-86EE-4BBA2F8D8D83}"/>
              </a:ext>
            </a:extLst>
          </p:cNvPr>
          <p:cNvSpPr txBox="1"/>
          <p:nvPr/>
        </p:nvSpPr>
        <p:spPr>
          <a:xfrm>
            <a:off x="1676400" y="336961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“我来帮你。”隆基尔说。</a:t>
            </a:r>
          </a:p>
        </p:txBody>
      </p:sp>
    </p:spTree>
    <p:extLst>
      <p:ext uri="{BB962C8B-B14F-4D97-AF65-F5344CB8AC3E}">
        <p14:creationId xmlns:p14="http://schemas.microsoft.com/office/powerpoint/2010/main" val="187969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915F03-8D60-401D-8B41-7ADC39DA9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08B6F9-5D9A-4F48-AB09-436B2F545B60}"/>
              </a:ext>
            </a:extLst>
          </p:cNvPr>
          <p:cNvSpPr txBox="1"/>
          <p:nvPr/>
        </p:nvSpPr>
        <p:spPr>
          <a:xfrm>
            <a:off x="9347200" y="33696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“谢谢你，隆基尔。”</a:t>
            </a:r>
          </a:p>
        </p:txBody>
      </p:sp>
    </p:spTree>
    <p:extLst>
      <p:ext uri="{BB962C8B-B14F-4D97-AF65-F5344CB8AC3E}">
        <p14:creationId xmlns:p14="http://schemas.microsoft.com/office/powerpoint/2010/main" val="428673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200</Words>
  <Application>Microsoft Office PowerPoint</Application>
  <PresentationFormat>自定义</PresentationFormat>
  <Paragraphs>22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44</cp:revision>
  <dcterms:created xsi:type="dcterms:W3CDTF">2021-03-14T02:42:17Z</dcterms:created>
  <dcterms:modified xsi:type="dcterms:W3CDTF">2021-07-02T14:13:21Z</dcterms:modified>
</cp:coreProperties>
</file>